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4"/>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279" r:id="rId16"/>
    <p:sldId id="283" r:id="rId17"/>
    <p:sldId id="281" r:id="rId18"/>
    <p:sldId id="290" r:id="rId19"/>
    <p:sldId id="284" r:id="rId20"/>
    <p:sldId id="285" r:id="rId21"/>
    <p:sldId id="350" r:id="rId22"/>
    <p:sldId id="298" r:id="rId23"/>
    <p:sldId id="338" r:id="rId24"/>
    <p:sldId id="299" r:id="rId25"/>
    <p:sldId id="300" r:id="rId26"/>
    <p:sldId id="325" r:id="rId27"/>
    <p:sldId id="339" r:id="rId28"/>
    <p:sldId id="340" r:id="rId29"/>
    <p:sldId id="343" r:id="rId30"/>
    <p:sldId id="320" r:id="rId31"/>
    <p:sldId id="311" r:id="rId32"/>
    <p:sldId id="314" r:id="rId33"/>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279"/>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43"/>
    <p:restoredTop sz="96581" autoAdjust="0"/>
  </p:normalViewPr>
  <p:slideViewPr>
    <p:cSldViewPr snapToGrid="0" snapToObjects="1">
      <p:cViewPr>
        <p:scale>
          <a:sx n="99" d="100"/>
          <a:sy n="99" d="100"/>
        </p:scale>
        <p:origin x="2192" y="136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28.07.16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7/28/16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emf"/><Relationship Id="rId4" Type="http://schemas.openxmlformats.org/officeDocument/2006/relationships/image" Target="../media/image16.png"/><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png"/><Relationship Id="rId10"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LEHMANNS Media Hamburg |   SEPTEMBER 2016    </a:t>
            </a:r>
            <a:endParaRPr lang="de-DE" sz="1400"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916788"/>
            <a:ext cx="4177747" cy="369332"/>
          </a:xfrm>
          <a:prstGeom prst="rect">
            <a:avLst/>
          </a:prstGeom>
          <a:noFill/>
        </p:spPr>
        <p:txBody>
          <a:bodyPr wrap="none" rtlCol="0">
            <a:spAutoFit/>
          </a:bodyPr>
          <a:lstStyle/>
          <a:p>
            <a:r>
              <a:rPr lang="de-DE" b="1">
                <a:solidFill>
                  <a:srgbClr val="36544F"/>
                </a:solidFill>
                <a:latin typeface="Source Sans Pro" charset="0"/>
                <a:ea typeface="Source Sans Pro" charset="0"/>
                <a:cs typeface="Source Sans Pro" charset="0"/>
              </a:rPr>
              <a:t>NILS </a:t>
            </a:r>
            <a:r>
              <a:rPr lang="de-DE" b="1" smtClean="0">
                <a:solidFill>
                  <a:srgbClr val="36544F"/>
                </a:solidFill>
                <a:latin typeface="Source Sans Pro" charset="0"/>
                <a:ea typeface="Source Sans Pro" charset="0"/>
                <a:cs typeface="Source Sans Pro" charset="0"/>
              </a:rPr>
              <a:t>HARTMANN | OLIVER ZEIGERMANN</a:t>
            </a:r>
            <a:endParaRPr lang="de-DE"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endParaRPr lang="de-DE" sz="2800" dirty="0" smtClean="0">
              <a:solidFill>
                <a:srgbClr val="025249"/>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1948</Words>
  <Application>Microsoft Macintosh PowerPoint</Application>
  <PresentationFormat>A4-Papier (210x297 mm)</PresentationFormat>
  <Paragraphs>336</Paragraphs>
  <Slides>32</Slides>
  <Notes>20</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32</vt:i4>
      </vt:variant>
    </vt:vector>
  </HeadingPairs>
  <TitlesOfParts>
    <vt:vector size="42"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LEHMANNS Media Hamburg |   SEPTEMBER 2016    </vt:lpstr>
      <vt:lpstr>PowerPoint-Präsentation</vt:lpstr>
      <vt:lpstr>http://reactbuch.de</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193</cp:revision>
  <cp:lastPrinted>2016-06-15T09:53:34Z</cp:lastPrinted>
  <dcterms:created xsi:type="dcterms:W3CDTF">2016-03-28T15:59:53Z</dcterms:created>
  <dcterms:modified xsi:type="dcterms:W3CDTF">2016-07-28T21:43:09Z</dcterms:modified>
</cp:coreProperties>
</file>